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59" r:id="rId6"/>
    <p:sldId id="260"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734E78-C822-40BA-85CD-0162990B1ADB}"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6B3E42B-6BCC-4582-AC8A-CAF206B040E9}" type="slidenum">
              <a:rPr lang="en-US" smtClean="0"/>
              <a:t>‹#›</a:t>
            </a:fld>
            <a:endParaRPr lang="en-US"/>
          </a:p>
        </p:txBody>
      </p:sp>
    </p:spTree>
    <p:extLst>
      <p:ext uri="{BB962C8B-B14F-4D97-AF65-F5344CB8AC3E}">
        <p14:creationId xmlns:p14="http://schemas.microsoft.com/office/powerpoint/2010/main" val="2621684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734E78-C822-40BA-85CD-0162990B1ADB}"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246900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734E78-C822-40BA-85CD-0162990B1ADB}"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1624918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734E78-C822-40BA-85CD-0162990B1ADB}"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224243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C734E78-C822-40BA-85CD-0162990B1ADB}" type="datetimeFigureOut">
              <a:rPr lang="en-US" smtClean="0"/>
              <a:t>12/6/2018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6B3E42B-6BCC-4582-AC8A-CAF206B040E9}" type="slidenum">
              <a:rPr lang="en-US" smtClean="0"/>
              <a:t>‹#›</a:t>
            </a:fld>
            <a:endParaRPr lang="en-US"/>
          </a:p>
        </p:txBody>
      </p:sp>
    </p:spTree>
    <p:extLst>
      <p:ext uri="{BB962C8B-B14F-4D97-AF65-F5344CB8AC3E}">
        <p14:creationId xmlns:p14="http://schemas.microsoft.com/office/powerpoint/2010/main" val="41935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734E78-C822-40BA-85CD-0162990B1ADB}"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336061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734E78-C822-40BA-85CD-0162990B1ADB}" type="datetimeFigureOut">
              <a:rPr lang="en-US" smtClean="0"/>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197572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734E78-C822-40BA-85CD-0162990B1ADB}" type="datetimeFigureOut">
              <a:rPr lang="en-US" smtClean="0"/>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962332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34E78-C822-40BA-85CD-0162990B1ADB}" type="datetimeFigureOut">
              <a:rPr lang="en-US" smtClean="0"/>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3579806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C734E78-C822-40BA-85CD-0162990B1ADB}"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1636803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C734E78-C822-40BA-85CD-0162990B1ADB}" type="datetimeFigureOut">
              <a:rPr lang="en-US" smtClean="0"/>
              <a:t>12/6/2018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6B3E42B-6BCC-4582-AC8A-CAF206B040E9}" type="slidenum">
              <a:rPr lang="en-US" smtClean="0"/>
              <a:t>‹#›</a:t>
            </a:fld>
            <a:endParaRPr lang="en-US"/>
          </a:p>
        </p:txBody>
      </p:sp>
    </p:spTree>
    <p:extLst>
      <p:ext uri="{BB962C8B-B14F-4D97-AF65-F5344CB8AC3E}">
        <p14:creationId xmlns:p14="http://schemas.microsoft.com/office/powerpoint/2010/main" val="2445829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C734E78-C822-40BA-85CD-0162990B1ADB}" type="datetimeFigureOut">
              <a:rPr lang="en-US" smtClean="0"/>
              <a:t>12/6/2018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6B3E42B-6BCC-4582-AC8A-CAF206B040E9}" type="slidenum">
              <a:rPr lang="en-US" smtClean="0"/>
              <a:t>‹#›</a:t>
            </a:fld>
            <a:endParaRPr lang="en-US"/>
          </a:p>
        </p:txBody>
      </p:sp>
    </p:spTree>
    <p:extLst>
      <p:ext uri="{BB962C8B-B14F-4D97-AF65-F5344CB8AC3E}">
        <p14:creationId xmlns:p14="http://schemas.microsoft.com/office/powerpoint/2010/main" val="153479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2FB4-F787-4491-8DE2-16F25F93F936}"/>
              </a:ext>
            </a:extLst>
          </p:cNvPr>
          <p:cNvSpPr>
            <a:spLocks noGrp="1"/>
          </p:cNvSpPr>
          <p:nvPr>
            <p:ph type="ctrTitle"/>
          </p:nvPr>
        </p:nvSpPr>
        <p:spPr/>
        <p:txBody>
          <a:bodyPr/>
          <a:lstStyle/>
          <a:p>
            <a:r>
              <a:rPr lang="en-US" dirty="0"/>
              <a:t>Alert Monitoring Application</a:t>
            </a:r>
          </a:p>
        </p:txBody>
      </p:sp>
      <p:sp>
        <p:nvSpPr>
          <p:cNvPr id="3" name="Subtitle 2">
            <a:extLst>
              <a:ext uri="{FF2B5EF4-FFF2-40B4-BE49-F238E27FC236}">
                <a16:creationId xmlns:a16="http://schemas.microsoft.com/office/drawing/2014/main" id="{FFA0D207-721C-4554-AB36-92A3BD652D52}"/>
              </a:ext>
            </a:extLst>
          </p:cNvPr>
          <p:cNvSpPr>
            <a:spLocks noGrp="1"/>
          </p:cNvSpPr>
          <p:nvPr>
            <p:ph type="subTitle" idx="1"/>
          </p:nvPr>
        </p:nvSpPr>
        <p:spPr/>
        <p:txBody>
          <a:bodyPr>
            <a:normAutofit fontScale="92500" lnSpcReduction="20000"/>
          </a:bodyPr>
          <a:lstStyle/>
          <a:p>
            <a:r>
              <a:rPr lang="en-US" dirty="0"/>
              <a:t>Vignesh Sivanandha Rao</a:t>
            </a:r>
          </a:p>
          <a:p>
            <a:r>
              <a:rPr lang="en-US" dirty="0"/>
              <a:t>CSC 665 Computer Networks</a:t>
            </a:r>
          </a:p>
          <a:p>
            <a:r>
              <a:rPr lang="en-US" dirty="0"/>
              <a:t>Fall – 2018</a:t>
            </a:r>
          </a:p>
          <a:p>
            <a:endParaRPr lang="en-US" dirty="0"/>
          </a:p>
        </p:txBody>
      </p:sp>
    </p:spTree>
    <p:extLst>
      <p:ext uri="{BB962C8B-B14F-4D97-AF65-F5344CB8AC3E}">
        <p14:creationId xmlns:p14="http://schemas.microsoft.com/office/powerpoint/2010/main" val="1131975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1AF8-C6CA-485E-B58F-1D6BC082D58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DC4F5E1-17E6-4819-946E-FF2CD127ACC1}"/>
              </a:ext>
            </a:extLst>
          </p:cNvPr>
          <p:cNvSpPr>
            <a:spLocks noGrp="1"/>
          </p:cNvSpPr>
          <p:nvPr>
            <p:ph idx="1"/>
          </p:nvPr>
        </p:nvSpPr>
        <p:spPr/>
        <p:txBody>
          <a:bodyPr/>
          <a:lstStyle/>
          <a:p>
            <a:pPr>
              <a:lnSpc>
                <a:spcPct val="200000"/>
              </a:lnSpc>
            </a:pPr>
            <a:endParaRPr lang="en-US" dirty="0"/>
          </a:p>
          <a:p>
            <a:pPr>
              <a:lnSpc>
                <a:spcPct val="200000"/>
              </a:lnSpc>
            </a:pPr>
            <a:r>
              <a:rPr lang="en-US" dirty="0"/>
              <a:t>This project can not only act as an application but can also be a life saver for production support organizations where the site should be up and running 24x7 and even a single second of downtime can be crucial. </a:t>
            </a:r>
          </a:p>
        </p:txBody>
      </p:sp>
    </p:spTree>
    <p:extLst>
      <p:ext uri="{BB962C8B-B14F-4D97-AF65-F5344CB8AC3E}">
        <p14:creationId xmlns:p14="http://schemas.microsoft.com/office/powerpoint/2010/main" val="219253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AE1EC0-E7F6-422C-8784-B578541A4146}"/>
              </a:ext>
            </a:extLst>
          </p:cNvPr>
          <p:cNvSpPr>
            <a:spLocks noGrp="1"/>
          </p:cNvSpPr>
          <p:nvPr>
            <p:ph type="title"/>
          </p:nvPr>
        </p:nvSpPr>
        <p:spPr>
          <a:xfrm>
            <a:off x="1066800" y="1418082"/>
            <a:ext cx="10058400" cy="3077718"/>
          </a:xfrm>
        </p:spPr>
        <p:txBody>
          <a:bodyPr/>
          <a:lstStyle/>
          <a:p>
            <a:r>
              <a:rPr lang="en-US" dirty="0"/>
              <a:t> #!/bin/bash          </a:t>
            </a:r>
            <a:br>
              <a:rPr lang="en-US" dirty="0"/>
            </a:br>
            <a:r>
              <a:rPr lang="en-US" dirty="0"/>
              <a:t>          echo </a:t>
            </a:r>
            <a:r>
              <a:rPr lang="en-US" b="1" dirty="0"/>
              <a:t>questions?</a:t>
            </a:r>
          </a:p>
        </p:txBody>
      </p:sp>
    </p:spTree>
    <p:extLst>
      <p:ext uri="{BB962C8B-B14F-4D97-AF65-F5344CB8AC3E}">
        <p14:creationId xmlns:p14="http://schemas.microsoft.com/office/powerpoint/2010/main" val="1940410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3309-8BFA-473C-925F-8072163ADFC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0ED71DA-BE08-454B-B4E4-D38108126C2D}"/>
              </a:ext>
            </a:extLst>
          </p:cNvPr>
          <p:cNvSpPr>
            <a:spLocks noGrp="1"/>
          </p:cNvSpPr>
          <p:nvPr>
            <p:ph idx="1"/>
          </p:nvPr>
        </p:nvSpPr>
        <p:spPr/>
        <p:txBody>
          <a:bodyPr/>
          <a:lstStyle/>
          <a:p>
            <a:pPr>
              <a:lnSpc>
                <a:spcPct val="150000"/>
              </a:lnSpc>
            </a:pPr>
            <a:r>
              <a:rPr lang="en-US" sz="2200" i="1" dirty="0"/>
              <a:t>What is Alert Monitoring?</a:t>
            </a:r>
          </a:p>
          <a:p>
            <a:pPr>
              <a:lnSpc>
                <a:spcPct val="150000"/>
              </a:lnSpc>
            </a:pPr>
            <a:endParaRPr lang="en-US" dirty="0"/>
          </a:p>
          <a:p>
            <a:pPr>
              <a:lnSpc>
                <a:spcPct val="150000"/>
              </a:lnSpc>
            </a:pPr>
            <a:r>
              <a:rPr lang="en-US" dirty="0"/>
              <a:t>The term monitoring is to supervise and detect faults. The main purpose of monitoring is error tracking and help the users in eliminating them. </a:t>
            </a:r>
          </a:p>
          <a:p>
            <a:pPr>
              <a:lnSpc>
                <a:spcPct val="150000"/>
              </a:lnSpc>
            </a:pPr>
            <a:r>
              <a:rPr lang="en-US" dirty="0"/>
              <a:t>The major advantage of monitoring is </a:t>
            </a:r>
            <a:r>
              <a:rPr lang="en-US" i="1" dirty="0"/>
              <a:t>Alerting. </a:t>
            </a:r>
          </a:p>
          <a:p>
            <a:pPr>
              <a:lnSpc>
                <a:spcPct val="150000"/>
              </a:lnSpc>
            </a:pPr>
            <a:r>
              <a:rPr lang="en-US" dirty="0"/>
              <a:t>The notification about the monitored failure to the user is known as alerting. </a:t>
            </a:r>
          </a:p>
          <a:p>
            <a:pPr>
              <a:lnSpc>
                <a:spcPct val="150000"/>
              </a:lnSpc>
            </a:pPr>
            <a:r>
              <a:rPr lang="en-US" dirty="0"/>
              <a:t>Alerting can be done through sending an email, flash message etc.</a:t>
            </a:r>
          </a:p>
        </p:txBody>
      </p:sp>
    </p:spTree>
    <p:extLst>
      <p:ext uri="{BB962C8B-B14F-4D97-AF65-F5344CB8AC3E}">
        <p14:creationId xmlns:p14="http://schemas.microsoft.com/office/powerpoint/2010/main" val="196772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3EF9-3FB2-40CC-87BA-1C818901735F}"/>
              </a:ext>
            </a:extLst>
          </p:cNvPr>
          <p:cNvSpPr>
            <a:spLocks noGrp="1"/>
          </p:cNvSpPr>
          <p:nvPr>
            <p:ph type="title"/>
          </p:nvPr>
        </p:nvSpPr>
        <p:spPr/>
        <p:txBody>
          <a:bodyPr/>
          <a:lstStyle/>
          <a:p>
            <a:r>
              <a:rPr lang="en-US" dirty="0"/>
              <a:t>Project heads up</a:t>
            </a:r>
          </a:p>
        </p:txBody>
      </p:sp>
      <p:sp>
        <p:nvSpPr>
          <p:cNvPr id="3" name="Content Placeholder 2">
            <a:extLst>
              <a:ext uri="{FF2B5EF4-FFF2-40B4-BE49-F238E27FC236}">
                <a16:creationId xmlns:a16="http://schemas.microsoft.com/office/drawing/2014/main" id="{83A047D6-EB5D-4818-B45D-678ABD49800E}"/>
              </a:ext>
            </a:extLst>
          </p:cNvPr>
          <p:cNvSpPr>
            <a:spLocks noGrp="1"/>
          </p:cNvSpPr>
          <p:nvPr>
            <p:ph idx="1"/>
          </p:nvPr>
        </p:nvSpPr>
        <p:spPr/>
        <p:txBody>
          <a:bodyPr/>
          <a:lstStyle/>
          <a:p>
            <a:pPr>
              <a:lnSpc>
                <a:spcPct val="200000"/>
              </a:lnSpc>
            </a:pPr>
            <a:r>
              <a:rPr lang="en-US" dirty="0"/>
              <a:t>The idea of this project is to create a web based alert monitoring application interface which constantly checks the connectivity of a website host or IP. When there is a drop in connection, the application will trigger an email to alert the user. </a:t>
            </a:r>
          </a:p>
          <a:p>
            <a:pPr>
              <a:lnSpc>
                <a:spcPct val="200000"/>
              </a:lnSpc>
            </a:pPr>
            <a:r>
              <a:rPr lang="en-US" dirty="0"/>
              <a:t>This information is also logged every minute as the connection trials happen. So when there is an intermittent issue, a user can always come back to check the log file and get the information needed.</a:t>
            </a:r>
          </a:p>
        </p:txBody>
      </p:sp>
    </p:spTree>
    <p:extLst>
      <p:ext uri="{BB962C8B-B14F-4D97-AF65-F5344CB8AC3E}">
        <p14:creationId xmlns:p14="http://schemas.microsoft.com/office/powerpoint/2010/main" val="278336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6289-E4BA-4917-A104-414CA9444D9B}"/>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D225E502-A807-48E1-A56E-D1F2C80BA6D5}"/>
              </a:ext>
            </a:extLst>
          </p:cNvPr>
          <p:cNvSpPr>
            <a:spLocks noGrp="1"/>
          </p:cNvSpPr>
          <p:nvPr>
            <p:ph idx="1"/>
          </p:nvPr>
        </p:nvSpPr>
        <p:spPr/>
        <p:txBody>
          <a:bodyPr/>
          <a:lstStyle/>
          <a:p>
            <a:pPr>
              <a:lnSpc>
                <a:spcPct val="200000"/>
              </a:lnSpc>
            </a:pPr>
            <a:endParaRPr lang="en-US" dirty="0"/>
          </a:p>
          <a:p>
            <a:pPr>
              <a:lnSpc>
                <a:spcPct val="200000"/>
              </a:lnSpc>
            </a:pPr>
            <a:r>
              <a:rPr lang="en-US" dirty="0"/>
              <a:t>This idea is an inspiration of alert monitoring applications like Rigor and Gomez (an application from Dynatrace), which sends packets of data from various destinations to make sure that the website is reachable from all locations.</a:t>
            </a:r>
          </a:p>
        </p:txBody>
      </p:sp>
    </p:spTree>
    <p:extLst>
      <p:ext uri="{BB962C8B-B14F-4D97-AF65-F5344CB8AC3E}">
        <p14:creationId xmlns:p14="http://schemas.microsoft.com/office/powerpoint/2010/main" val="134258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958B-424E-4229-97B8-14BBD850ED3D}"/>
              </a:ext>
            </a:extLst>
          </p:cNvPr>
          <p:cNvSpPr>
            <a:spLocks noGrp="1"/>
          </p:cNvSpPr>
          <p:nvPr>
            <p:ph type="title"/>
          </p:nvPr>
        </p:nvSpPr>
        <p:spPr/>
        <p:txBody>
          <a:bodyPr/>
          <a:lstStyle/>
          <a:p>
            <a:r>
              <a:rPr lang="en-US" dirty="0"/>
              <a:t>RAW materials used</a:t>
            </a:r>
          </a:p>
        </p:txBody>
      </p:sp>
      <p:sp>
        <p:nvSpPr>
          <p:cNvPr id="3" name="Content Placeholder 2">
            <a:extLst>
              <a:ext uri="{FF2B5EF4-FFF2-40B4-BE49-F238E27FC236}">
                <a16:creationId xmlns:a16="http://schemas.microsoft.com/office/drawing/2014/main" id="{A246E46C-C0EE-4E1B-A213-09CB6A2369F9}"/>
              </a:ext>
            </a:extLst>
          </p:cNvPr>
          <p:cNvSpPr>
            <a:spLocks noGrp="1"/>
          </p:cNvSpPr>
          <p:nvPr>
            <p:ph idx="1"/>
          </p:nvPr>
        </p:nvSpPr>
        <p:spPr/>
        <p:txBody>
          <a:bodyPr/>
          <a:lstStyle/>
          <a:p>
            <a:pPr>
              <a:lnSpc>
                <a:spcPct val="250000"/>
              </a:lnSpc>
            </a:pPr>
            <a:r>
              <a:rPr lang="en-US" dirty="0"/>
              <a:t>Operating System – Linux (Ubuntu)</a:t>
            </a:r>
          </a:p>
          <a:p>
            <a:pPr>
              <a:lnSpc>
                <a:spcPct val="250000"/>
              </a:lnSpc>
            </a:pPr>
            <a:r>
              <a:rPr lang="en-US" dirty="0"/>
              <a:t>Programming Language – Shell Scripting</a:t>
            </a:r>
          </a:p>
          <a:p>
            <a:pPr>
              <a:lnSpc>
                <a:spcPct val="250000"/>
              </a:lnSpc>
            </a:pPr>
            <a:r>
              <a:rPr lang="en-US" dirty="0"/>
              <a:t>Protocol – Simple Mail Transfer Protocol (SMTP)</a:t>
            </a:r>
          </a:p>
          <a:p>
            <a:pPr>
              <a:lnSpc>
                <a:spcPct val="250000"/>
              </a:lnSpc>
            </a:pPr>
            <a:r>
              <a:rPr lang="en-US" dirty="0"/>
              <a:t>Operations performed – Ping, Telnet and Traceroute</a:t>
            </a:r>
          </a:p>
        </p:txBody>
      </p:sp>
    </p:spTree>
    <p:extLst>
      <p:ext uri="{BB962C8B-B14F-4D97-AF65-F5344CB8AC3E}">
        <p14:creationId xmlns:p14="http://schemas.microsoft.com/office/powerpoint/2010/main" val="295059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5CB-DDB6-45BE-A045-9B05941B921C}"/>
              </a:ext>
            </a:extLst>
          </p:cNvPr>
          <p:cNvSpPr>
            <a:spLocks noGrp="1"/>
          </p:cNvSpPr>
          <p:nvPr>
            <p:ph type="title"/>
          </p:nvPr>
        </p:nvSpPr>
        <p:spPr/>
        <p:txBody>
          <a:bodyPr/>
          <a:lstStyle/>
          <a:p>
            <a:r>
              <a:rPr lang="en-US" dirty="0"/>
              <a:t>Functionalities</a:t>
            </a:r>
          </a:p>
        </p:txBody>
      </p:sp>
      <p:sp>
        <p:nvSpPr>
          <p:cNvPr id="3" name="Content Placeholder 2">
            <a:extLst>
              <a:ext uri="{FF2B5EF4-FFF2-40B4-BE49-F238E27FC236}">
                <a16:creationId xmlns:a16="http://schemas.microsoft.com/office/drawing/2014/main" id="{9FDEA1D1-D7C2-401A-AF0B-AC220EDFB8BC}"/>
              </a:ext>
            </a:extLst>
          </p:cNvPr>
          <p:cNvSpPr>
            <a:spLocks noGrp="1"/>
          </p:cNvSpPr>
          <p:nvPr>
            <p:ph idx="1"/>
          </p:nvPr>
        </p:nvSpPr>
        <p:spPr/>
        <p:txBody>
          <a:bodyPr>
            <a:normAutofit/>
          </a:bodyPr>
          <a:lstStyle/>
          <a:p>
            <a:r>
              <a:rPr lang="en-US" b="1" dirty="0"/>
              <a:t>Internet ping</a:t>
            </a:r>
            <a:r>
              <a:rPr lang="en-US" dirty="0"/>
              <a:t> works similar to echo-location. It sends a small packet of information containing ICMP ECHO_REQUEST to the specified host which then sends an ECHO_REPLY packet in return.</a:t>
            </a:r>
          </a:p>
          <a:p>
            <a:endParaRPr lang="en-US" dirty="0"/>
          </a:p>
          <a:p>
            <a:r>
              <a:rPr lang="en-US" b="1" dirty="0"/>
              <a:t>Telnet</a:t>
            </a:r>
            <a:r>
              <a:rPr lang="en-US" dirty="0"/>
              <a:t> is used to check the open ports. Ports are like doorways for the internet traffic to pass through.</a:t>
            </a:r>
          </a:p>
          <a:p>
            <a:endParaRPr lang="en-US" dirty="0"/>
          </a:p>
          <a:p>
            <a:r>
              <a:rPr lang="en-US" b="1" dirty="0"/>
              <a:t>Traceroute</a:t>
            </a:r>
            <a:r>
              <a:rPr lang="en-US" dirty="0"/>
              <a:t> is a command which can display the path taken by the packet information sent from our computer. It will list down all the routers it passes through until it reaches the destination. It can also tell you how long each hop from one router to the other has taken. </a:t>
            </a:r>
          </a:p>
        </p:txBody>
      </p:sp>
    </p:spTree>
    <p:extLst>
      <p:ext uri="{BB962C8B-B14F-4D97-AF65-F5344CB8AC3E}">
        <p14:creationId xmlns:p14="http://schemas.microsoft.com/office/powerpoint/2010/main" val="1415021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9E54-2CB9-4916-99CA-C541F953B94C}"/>
              </a:ext>
            </a:extLst>
          </p:cNvPr>
          <p:cNvSpPr>
            <a:spLocks noGrp="1"/>
          </p:cNvSpPr>
          <p:nvPr>
            <p:ph type="title"/>
          </p:nvPr>
        </p:nvSpPr>
        <p:spPr/>
        <p:txBody>
          <a:bodyPr/>
          <a:lstStyle/>
          <a:p>
            <a:r>
              <a:rPr lang="en-US" dirty="0"/>
              <a:t>Functionalities (contd..)</a:t>
            </a:r>
          </a:p>
        </p:txBody>
      </p:sp>
      <p:sp>
        <p:nvSpPr>
          <p:cNvPr id="3" name="Content Placeholder 2">
            <a:extLst>
              <a:ext uri="{FF2B5EF4-FFF2-40B4-BE49-F238E27FC236}">
                <a16:creationId xmlns:a16="http://schemas.microsoft.com/office/drawing/2014/main" id="{F2A76A0C-B7E2-42C3-870C-AF2A9EA8B7F3}"/>
              </a:ext>
            </a:extLst>
          </p:cNvPr>
          <p:cNvSpPr>
            <a:spLocks noGrp="1"/>
          </p:cNvSpPr>
          <p:nvPr>
            <p:ph idx="1"/>
          </p:nvPr>
        </p:nvSpPr>
        <p:spPr/>
        <p:txBody>
          <a:bodyPr/>
          <a:lstStyle/>
          <a:p>
            <a:endParaRPr lang="en-US" b="1" dirty="0"/>
          </a:p>
          <a:p>
            <a:r>
              <a:rPr lang="en-US" b="1" dirty="0"/>
              <a:t>SMTP</a:t>
            </a:r>
            <a:r>
              <a:rPr lang="en-US" dirty="0"/>
              <a:t> (Simple Mail Transfer Protocol) is an email server that is responsible for sending and receiving emails. </a:t>
            </a:r>
            <a:r>
              <a:rPr lang="en-US" b="1" dirty="0"/>
              <a:t>Note:</a:t>
            </a:r>
            <a:r>
              <a:rPr lang="en-US" dirty="0"/>
              <a:t> SMTP can only handle txt information.</a:t>
            </a:r>
          </a:p>
          <a:p>
            <a:endParaRPr lang="en-US" dirty="0"/>
          </a:p>
          <a:p>
            <a:r>
              <a:rPr lang="en-US" dirty="0"/>
              <a:t>Binding the operations above, I created a shell script to monitor a website and trigger an email when there is a drop in the connection.</a:t>
            </a:r>
          </a:p>
          <a:p>
            <a:endParaRPr lang="en-US" dirty="0"/>
          </a:p>
          <a:p>
            <a:r>
              <a:rPr lang="en-US" dirty="0"/>
              <a:t>Created a another script file to look for logs which are older than 30 minutes and purge them to conserver memory.</a:t>
            </a:r>
          </a:p>
        </p:txBody>
      </p:sp>
    </p:spTree>
    <p:extLst>
      <p:ext uri="{BB962C8B-B14F-4D97-AF65-F5344CB8AC3E}">
        <p14:creationId xmlns:p14="http://schemas.microsoft.com/office/powerpoint/2010/main" val="275205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DF4C-D663-41A2-A854-C283D279A865}"/>
              </a:ext>
            </a:extLst>
          </p:cNvPr>
          <p:cNvSpPr>
            <a:spLocks noGrp="1"/>
          </p:cNvSpPr>
          <p:nvPr>
            <p:ph type="title"/>
          </p:nvPr>
        </p:nvSpPr>
        <p:spPr/>
        <p:txBody>
          <a:bodyPr/>
          <a:lstStyle/>
          <a:p>
            <a:r>
              <a:rPr lang="en-US" dirty="0"/>
              <a:t>Functionalities (contd..)</a:t>
            </a:r>
          </a:p>
        </p:txBody>
      </p:sp>
      <p:sp>
        <p:nvSpPr>
          <p:cNvPr id="3" name="Content Placeholder 2">
            <a:extLst>
              <a:ext uri="{FF2B5EF4-FFF2-40B4-BE49-F238E27FC236}">
                <a16:creationId xmlns:a16="http://schemas.microsoft.com/office/drawing/2014/main" id="{6569A5E4-25CF-45DC-9585-887BD79C4CA2}"/>
              </a:ext>
            </a:extLst>
          </p:cNvPr>
          <p:cNvSpPr>
            <a:spLocks noGrp="1"/>
          </p:cNvSpPr>
          <p:nvPr>
            <p:ph idx="1"/>
          </p:nvPr>
        </p:nvSpPr>
        <p:spPr/>
        <p:txBody>
          <a:bodyPr/>
          <a:lstStyle/>
          <a:p>
            <a:r>
              <a:rPr lang="en-US" b="1" dirty="0"/>
              <a:t>Cron</a:t>
            </a:r>
            <a:r>
              <a:rPr lang="en-US" dirty="0"/>
              <a:t> is a </a:t>
            </a:r>
            <a:r>
              <a:rPr lang="en-US" dirty="0" err="1"/>
              <a:t>linux</a:t>
            </a:r>
            <a:r>
              <a:rPr lang="en-US" dirty="0"/>
              <a:t> function which is like Task Scheduler in windows. In </a:t>
            </a:r>
            <a:r>
              <a:rPr lang="en-US" dirty="0" err="1"/>
              <a:t>cron</a:t>
            </a:r>
            <a:r>
              <a:rPr lang="en-US" dirty="0"/>
              <a:t> we can schedule a command or a script on our server to start automatically at the specified time and date. </a:t>
            </a:r>
          </a:p>
          <a:p>
            <a:endParaRPr lang="en-US" dirty="0"/>
          </a:p>
        </p:txBody>
      </p:sp>
      <p:pic>
        <p:nvPicPr>
          <p:cNvPr id="4" name="Picture 3" descr="crontab">
            <a:extLst>
              <a:ext uri="{FF2B5EF4-FFF2-40B4-BE49-F238E27FC236}">
                <a16:creationId xmlns:a16="http://schemas.microsoft.com/office/drawing/2014/main" id="{067BEED0-F820-425C-9FCA-5660D3823D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8477" y="3248025"/>
            <a:ext cx="5761673" cy="2724785"/>
          </a:xfrm>
          <a:prstGeom prst="rect">
            <a:avLst/>
          </a:prstGeom>
          <a:noFill/>
          <a:ln>
            <a:noFill/>
          </a:ln>
        </p:spPr>
      </p:pic>
    </p:spTree>
    <p:extLst>
      <p:ext uri="{BB962C8B-B14F-4D97-AF65-F5344CB8AC3E}">
        <p14:creationId xmlns:p14="http://schemas.microsoft.com/office/powerpoint/2010/main" val="30539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8-12-06 03-38-57 (online-video-cutter.com)">
            <a:hlinkClick r:id="" action="ppaction://media"/>
            <a:extLst>
              <a:ext uri="{FF2B5EF4-FFF2-40B4-BE49-F238E27FC236}">
                <a16:creationId xmlns:a16="http://schemas.microsoft.com/office/drawing/2014/main" id="{D2047D59-7012-4A59-BA42-9F397FAB3F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4788" y="554831"/>
            <a:ext cx="10219515" cy="5748337"/>
          </a:xfrm>
        </p:spPr>
      </p:pic>
    </p:spTree>
    <p:extLst>
      <p:ext uri="{BB962C8B-B14F-4D97-AF65-F5344CB8AC3E}">
        <p14:creationId xmlns:p14="http://schemas.microsoft.com/office/powerpoint/2010/main" val="269546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217</TotalTime>
  <Words>516</Words>
  <Application>Microsoft Office PowerPoint</Application>
  <PresentationFormat>Widescreen</PresentationFormat>
  <Paragraphs>41</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Rockwell</vt:lpstr>
      <vt:lpstr>Rockwell Condensed</vt:lpstr>
      <vt:lpstr>Wingdings</vt:lpstr>
      <vt:lpstr>Wood Type</vt:lpstr>
      <vt:lpstr>Alert Monitoring Application</vt:lpstr>
      <vt:lpstr>Introduction</vt:lpstr>
      <vt:lpstr>Project heads up</vt:lpstr>
      <vt:lpstr>inspiration</vt:lpstr>
      <vt:lpstr>RAW materials used</vt:lpstr>
      <vt:lpstr>Functionalities</vt:lpstr>
      <vt:lpstr>Functionalities (contd..)</vt:lpstr>
      <vt:lpstr>Functionalities (contd..)</vt:lpstr>
      <vt:lpstr>PowerPoint Presentation</vt:lpstr>
      <vt:lpstr>conclusion</vt:lpstr>
      <vt:lpstr> #!/bin/bash                     echo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 Monitoring Application</dc:title>
  <dc:creator>Sivanandha Rao, Vignesh</dc:creator>
  <cp:lastModifiedBy>Sivanandha Rao, Vignesh</cp:lastModifiedBy>
  <cp:revision>10</cp:revision>
  <dcterms:created xsi:type="dcterms:W3CDTF">2018-12-06T10:44:00Z</dcterms:created>
  <dcterms:modified xsi:type="dcterms:W3CDTF">2018-12-06T14:21:47Z</dcterms:modified>
</cp:coreProperties>
</file>